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0D1"/>
    <a:srgbClr val="D7D2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93"/>
    <p:restoredTop sz="94694"/>
  </p:normalViewPr>
  <p:slideViewPr>
    <p:cSldViewPr snapToGrid="0">
      <p:cViewPr varScale="1">
        <p:scale>
          <a:sx n="117" d="100"/>
          <a:sy n="117" d="100"/>
        </p:scale>
        <p:origin x="44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Arial"/>
      </a:defRPr>
    </a:lvl1pPr>
    <a:lvl2pPr indent="228600" latinLnBrk="0">
      <a:defRPr sz="1200">
        <a:latin typeface="+mn-lt"/>
        <a:ea typeface="+mn-ea"/>
        <a:cs typeface="+mn-cs"/>
        <a:sym typeface="Arial"/>
      </a:defRPr>
    </a:lvl2pPr>
    <a:lvl3pPr indent="457200" latinLnBrk="0">
      <a:defRPr sz="1200">
        <a:latin typeface="+mn-lt"/>
        <a:ea typeface="+mn-ea"/>
        <a:cs typeface="+mn-cs"/>
        <a:sym typeface="Arial"/>
      </a:defRPr>
    </a:lvl3pPr>
    <a:lvl4pPr indent="685800" latinLnBrk="0">
      <a:defRPr sz="1200">
        <a:latin typeface="+mn-lt"/>
        <a:ea typeface="+mn-ea"/>
        <a:cs typeface="+mn-cs"/>
        <a:sym typeface="Arial"/>
      </a:defRPr>
    </a:lvl4pPr>
    <a:lvl5pPr indent="914400" latinLnBrk="0">
      <a:defRPr sz="1200">
        <a:latin typeface="+mn-lt"/>
        <a:ea typeface="+mn-ea"/>
        <a:cs typeface="+mn-cs"/>
        <a:sym typeface="Arial"/>
      </a:defRPr>
    </a:lvl5pPr>
    <a:lvl6pPr indent="1143000" latinLnBrk="0">
      <a:defRPr sz="1200">
        <a:latin typeface="+mn-lt"/>
        <a:ea typeface="+mn-ea"/>
        <a:cs typeface="+mn-cs"/>
        <a:sym typeface="Arial"/>
      </a:defRPr>
    </a:lvl6pPr>
    <a:lvl7pPr indent="1371600" latinLnBrk="0">
      <a:defRPr sz="1200">
        <a:latin typeface="+mn-lt"/>
        <a:ea typeface="+mn-ea"/>
        <a:cs typeface="+mn-cs"/>
        <a:sym typeface="Arial"/>
      </a:defRPr>
    </a:lvl7pPr>
    <a:lvl8pPr indent="1600200" latinLnBrk="0">
      <a:defRPr sz="1200">
        <a:latin typeface="+mn-lt"/>
        <a:ea typeface="+mn-ea"/>
        <a:cs typeface="+mn-cs"/>
        <a:sym typeface="Arial"/>
      </a:defRPr>
    </a:lvl8pPr>
    <a:lvl9pPr indent="1828800" latinLnBrk="0"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ímszöveg"/>
          <p:cNvSpPr txBox="1">
            <a:spLocks noGrp="1"/>
          </p:cNvSpPr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t>Címszöveg</a:t>
            </a:r>
          </a:p>
        </p:txBody>
      </p:sp>
      <p:sp>
        <p:nvSpPr>
          <p:cNvPr id="12" name="1. szövegtörzsszint…"/>
          <p:cNvSpPr txBox="1">
            <a:spLocks noGrp="1"/>
          </p:cNvSpPr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45720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91440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137160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182880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13" name="Diasorszám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ímszöve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Címszöveg</a:t>
            </a:r>
          </a:p>
        </p:txBody>
      </p:sp>
      <p:sp>
        <p:nvSpPr>
          <p:cNvPr id="21" name="1. szövegtörzsszint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22" name="Diasorszám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ímszöveg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Címszöveg</a:t>
            </a:r>
          </a:p>
        </p:txBody>
      </p:sp>
      <p:sp>
        <p:nvSpPr>
          <p:cNvPr id="30" name="1. szövegtörzsszint…"/>
          <p:cNvSpPr txBox="1">
            <a:spLocks noGrp="1"/>
          </p:cNvSpPr>
          <p:nvPr>
            <p:ph type="body" sz="quarter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4572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9144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13716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182880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31" name="Diasorszám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Címszöve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Címszöveg</a:t>
            </a:r>
          </a:p>
        </p:txBody>
      </p:sp>
      <p:sp>
        <p:nvSpPr>
          <p:cNvPr id="39" name="1. szövegtörzsszint…"/>
          <p:cNvSpPr txBox="1"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40" name="Diasorszám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ímszöve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Címszöveg</a:t>
            </a:r>
          </a:p>
        </p:txBody>
      </p:sp>
      <p:sp>
        <p:nvSpPr>
          <p:cNvPr id="48" name="1. szövegtörzsszint…"/>
          <p:cNvSpPr txBox="1">
            <a:spLocks noGrp="1"/>
          </p:cNvSpPr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45720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91440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137160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182880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49" name="Tijdelijke aanduiding voor tekst 4"/>
          <p:cNvSpPr>
            <a:spLocks noGrp="1"/>
          </p:cNvSpPr>
          <p:nvPr>
            <p:ph type="body" sz="quarter" idx="21"/>
          </p:nvPr>
        </p:nvSpPr>
        <p:spPr>
          <a:xfrm>
            <a:off x="4645025" y="1535112"/>
            <a:ext cx="4041775" cy="639763"/>
          </a:xfrm>
          <a:prstGeom prst="rect">
            <a:avLst/>
          </a:prstGeom>
        </p:spPr>
        <p:txBody>
          <a:bodyPr anchor="b"/>
          <a:lstStyle/>
          <a:p>
            <a:pPr marL="0" indent="0">
              <a:spcBef>
                <a:spcPts val="500"/>
              </a:spcBef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Diasorszám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ímszöveg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Címszöveg</a:t>
            </a:r>
          </a:p>
        </p:txBody>
      </p:sp>
      <p:sp>
        <p:nvSpPr>
          <p:cNvPr id="58" name="Diasorszám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sorszám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ímszöveg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Címszöveg</a:t>
            </a:r>
          </a:p>
        </p:txBody>
      </p:sp>
      <p:sp>
        <p:nvSpPr>
          <p:cNvPr id="73" name="1. szövegtörzsszint…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74" name="Tijdelijke aanduiding voor tekst 3"/>
          <p:cNvSpPr>
            <a:spLocks noGrp="1"/>
          </p:cNvSpPr>
          <p:nvPr>
            <p:ph type="body" sz="half" idx="21"/>
          </p:nvPr>
        </p:nvSpPr>
        <p:spPr>
          <a:xfrm>
            <a:off x="457199" y="1435100"/>
            <a:ext cx="3008315" cy="46910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300"/>
              </a:spcBef>
              <a:buSzTx/>
              <a:buFontTx/>
              <a:buNone/>
              <a:defRPr sz="1400"/>
            </a:pPr>
            <a:endParaRPr/>
          </a:p>
        </p:txBody>
      </p:sp>
      <p:sp>
        <p:nvSpPr>
          <p:cNvPr id="75" name="Diasorszám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ímszöveg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Címszöveg</a:t>
            </a:r>
          </a:p>
        </p:txBody>
      </p:sp>
      <p:sp>
        <p:nvSpPr>
          <p:cNvPr id="83" name="Tijdelijke aanduiding voor afbeelding 2"/>
          <p:cNvSpPr>
            <a:spLocks noGrp="1"/>
          </p:cNvSpPr>
          <p:nvPr>
            <p:ph type="pic" sz="half" idx="21"/>
          </p:nvPr>
        </p:nvSpPr>
        <p:spPr>
          <a:xfrm>
            <a:off x="1792288" y="612775"/>
            <a:ext cx="5486401" cy="41148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1. szövegtörzsszint…"/>
          <p:cNvSpPr txBox="1">
            <a:spLocks noGrp="1"/>
          </p:cNvSpPr>
          <p:nvPr>
            <p:ph type="body" sz="quarter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457200">
              <a:spcBef>
                <a:spcPts val="300"/>
              </a:spcBef>
              <a:buSzTx/>
              <a:buFontTx/>
              <a:buNone/>
              <a:defRPr sz="1400"/>
            </a:lvl2pPr>
            <a:lvl3pPr marL="0" indent="914400">
              <a:spcBef>
                <a:spcPts val="300"/>
              </a:spcBef>
              <a:buSzTx/>
              <a:buFontTx/>
              <a:buNone/>
              <a:defRPr sz="1400"/>
            </a:lvl3pPr>
            <a:lvl4pPr marL="0" indent="1371600">
              <a:spcBef>
                <a:spcPts val="300"/>
              </a:spcBef>
              <a:buSzTx/>
              <a:buFontTx/>
              <a:buNone/>
              <a:defRPr sz="1400"/>
            </a:lvl4pPr>
            <a:lvl5pPr marL="0" indent="182880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85" name="Diasorszám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szöveg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Címszöveg</a:t>
            </a:r>
          </a:p>
        </p:txBody>
      </p:sp>
      <p:sp>
        <p:nvSpPr>
          <p:cNvPr id="3" name="1. szövegtörzsszint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1. szövegtörzsszint</a:t>
            </a:r>
          </a:p>
          <a:p>
            <a:pPr lvl="1"/>
            <a:r>
              <a:t>2. szövegtörzsszint</a:t>
            </a:r>
          </a:p>
          <a:p>
            <a:pPr lvl="2"/>
            <a:r>
              <a:t>3. szövegtörzsszint</a:t>
            </a:r>
          </a:p>
          <a:p>
            <a:pPr lvl="3"/>
            <a:r>
              <a:t>4. szövegtörzsszint</a:t>
            </a:r>
          </a:p>
          <a:p>
            <a:pPr lvl="4"/>
            <a:r>
              <a:t>5. szövegtörzsszint</a:t>
            </a:r>
          </a:p>
        </p:txBody>
      </p:sp>
      <p:sp>
        <p:nvSpPr>
          <p:cNvPr id="4" name="Diasorszám"/>
          <p:cNvSpPr txBox="1">
            <a:spLocks noGrp="1"/>
          </p:cNvSpPr>
          <p:nvPr>
            <p:ph type="sldNum" sz="quarter" idx="2"/>
          </p:nvPr>
        </p:nvSpPr>
        <p:spPr>
          <a:xfrm>
            <a:off x="8428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4" y="-28688"/>
            <a:ext cx="9144001" cy="6858001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Rectangle 4"/>
          <p:cNvSpPr txBox="1"/>
          <p:nvPr/>
        </p:nvSpPr>
        <p:spPr>
          <a:xfrm>
            <a:off x="3446502" y="1196751"/>
            <a:ext cx="2131352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5400" b="1">
                <a:ln w="12700" cap="flat">
                  <a:solidFill>
                    <a:srgbClr val="5D5335"/>
                  </a:solidFill>
                  <a:prstDash val="solid"/>
                  <a:round/>
                </a:ln>
                <a:solidFill>
                  <a:srgbClr val="F4F1E3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GB"/>
              <a:t>NAME</a:t>
            </a:r>
          </a:p>
        </p:txBody>
      </p:sp>
      <p:sp>
        <p:nvSpPr>
          <p:cNvPr id="96" name="Rectangle 6"/>
          <p:cNvSpPr txBox="1"/>
          <p:nvPr/>
        </p:nvSpPr>
        <p:spPr>
          <a:xfrm>
            <a:off x="2088976" y="2132856"/>
            <a:ext cx="4670508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5400" b="1">
                <a:ln w="12700" cap="flat">
                  <a:solidFill>
                    <a:srgbClr val="5D5335"/>
                  </a:solidFill>
                  <a:prstDash val="solid"/>
                  <a:round/>
                </a:ln>
                <a:solidFill>
                  <a:srgbClr val="F4F1E3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GB"/>
              <a:t>Title of poster</a:t>
            </a:r>
          </a:p>
        </p:txBody>
      </p:sp>
      <p:sp>
        <p:nvSpPr>
          <p:cNvPr id="97" name="Rectangle 11"/>
          <p:cNvSpPr txBox="1"/>
          <p:nvPr/>
        </p:nvSpPr>
        <p:spPr>
          <a:xfrm>
            <a:off x="2833792" y="3068959"/>
            <a:ext cx="3439402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5400" b="1">
                <a:ln w="12700" cap="flat">
                  <a:solidFill>
                    <a:srgbClr val="5D5335"/>
                  </a:solidFill>
                  <a:prstDash val="solid"/>
                  <a:round/>
                </a:ln>
                <a:solidFill>
                  <a:srgbClr val="F4F1E3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GB"/>
              <a:t>coauthors</a:t>
            </a:r>
          </a:p>
        </p:txBody>
      </p:sp>
      <p:sp>
        <p:nvSpPr>
          <p:cNvPr id="98" name="Rectangle 13"/>
          <p:cNvSpPr txBox="1"/>
          <p:nvPr/>
        </p:nvSpPr>
        <p:spPr>
          <a:xfrm>
            <a:off x="2814557" y="4077072"/>
            <a:ext cx="3477874" cy="9233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5400" b="1">
                <a:ln w="12700" cap="flat">
                  <a:solidFill>
                    <a:srgbClr val="5D5335"/>
                  </a:solidFill>
                  <a:prstDash val="solid"/>
                  <a:round/>
                </a:ln>
                <a:solidFill>
                  <a:srgbClr val="F4F1E3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GB"/>
              <a:t>workplace</a:t>
            </a:r>
          </a:p>
        </p:txBody>
      </p:sp>
      <p:sp>
        <p:nvSpPr>
          <p:cNvPr id="99" name="Rectangle 14"/>
          <p:cNvSpPr txBox="1"/>
          <p:nvPr/>
        </p:nvSpPr>
        <p:spPr>
          <a:xfrm>
            <a:off x="7210008" y="116632"/>
            <a:ext cx="1780769" cy="7010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>
              <a:defRPr sz="4000" b="1">
                <a:ln w="12700" cap="flat">
                  <a:solidFill>
                    <a:srgbClr val="5D5335"/>
                  </a:solidFill>
                  <a:prstDash val="solid"/>
                  <a:round/>
                </a:ln>
                <a:solidFill>
                  <a:srgbClr val="F4F1E3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GB"/>
              <a:t>PE#</a:t>
            </a:r>
          </a:p>
        </p:txBody>
      </p:sp>
      <p:sp>
        <p:nvSpPr>
          <p:cNvPr id="100" name="Rectangle 12"/>
          <p:cNvSpPr txBox="1"/>
          <p:nvPr/>
        </p:nvSpPr>
        <p:spPr>
          <a:xfrm>
            <a:off x="155221" y="116632"/>
            <a:ext cx="3256659" cy="7078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 algn="ctr">
              <a:defRPr sz="4000" b="1">
                <a:ln w="12700" cap="flat">
                  <a:solidFill>
                    <a:srgbClr val="000000"/>
                  </a:solidFill>
                  <a:prstDash val="solid"/>
                  <a:round/>
                </a:ln>
                <a:solidFill>
                  <a:srgbClr val="5D5335"/>
                </a:solidFill>
                <a:effectLst>
                  <a:outerShdw blurRad="38100" dist="20320" dir="1800000" rotWithShape="0">
                    <a:srgbClr val="000000">
                      <a:alpha val="40000"/>
                    </a:srgbClr>
                  </a:outerShdw>
                </a:effectLst>
                <a:latin typeface="+mn-lt"/>
                <a:ea typeface="+mn-ea"/>
                <a:cs typeface="+mn-cs"/>
                <a:sym typeface="Arial"/>
              </a:defRPr>
            </a:lvl1pPr>
          </a:lstStyle>
          <a:p>
            <a:r>
              <a:rPr lang="en-GB"/>
              <a:t>FIBOK 2024  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hthoek 8"/>
          <p:cNvSpPr/>
          <p:nvPr/>
        </p:nvSpPr>
        <p:spPr>
          <a:xfrm>
            <a:off x="-4903" y="0"/>
            <a:ext cx="9145590" cy="881539"/>
          </a:xfrm>
          <a:prstGeom prst="rect">
            <a:avLst/>
          </a:prstGeom>
          <a:solidFill>
            <a:srgbClr val="E6E0D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03" name="Tekstvak 10"/>
          <p:cNvSpPr txBox="1"/>
          <p:nvPr/>
        </p:nvSpPr>
        <p:spPr>
          <a:xfrm>
            <a:off x="267302" y="166448"/>
            <a:ext cx="2339741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GB">
                <a:solidFill>
                  <a:schemeClr val="tx1"/>
                </a:solidFill>
              </a:rPr>
              <a:t>Introduction</a:t>
            </a:r>
          </a:p>
        </p:txBody>
      </p:sp>
      <p:grpSp>
        <p:nvGrpSpPr>
          <p:cNvPr id="2" name="Csoportba foglalás 1">
            <a:extLst>
              <a:ext uri="{FF2B5EF4-FFF2-40B4-BE49-F238E27FC236}">
                <a16:creationId xmlns:a16="http://schemas.microsoft.com/office/drawing/2014/main" id="{9B0EA2BC-DEC7-3705-F4A0-8D595725CE2A}"/>
              </a:ext>
            </a:extLst>
          </p:cNvPr>
          <p:cNvGrpSpPr/>
          <p:nvPr/>
        </p:nvGrpSpPr>
        <p:grpSpPr>
          <a:xfrm>
            <a:off x="322057" y="6340766"/>
            <a:ext cx="8491669" cy="350786"/>
            <a:chOff x="267303" y="6420128"/>
            <a:chExt cx="8491669" cy="369332"/>
          </a:xfrm>
        </p:grpSpPr>
        <p:sp>
          <p:nvSpPr>
            <p:cNvPr id="3" name="Szövegdoboz 9">
              <a:extLst>
                <a:ext uri="{FF2B5EF4-FFF2-40B4-BE49-F238E27FC236}">
                  <a16:creationId xmlns:a16="http://schemas.microsoft.com/office/drawing/2014/main" id="{83CC7248-1507-F0B1-ABCF-B2F3A1D2D611}"/>
                </a:ext>
              </a:extLst>
            </p:cNvPr>
            <p:cNvSpPr txBox="1"/>
            <p:nvPr/>
          </p:nvSpPr>
          <p:spPr>
            <a:xfrm>
              <a:off x="267303" y="6420128"/>
              <a:ext cx="720708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b="1">
                  <a:solidFill>
                    <a:srgbClr val="5D5335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r>
                <a:rPr lang="en-GB" dirty="0">
                  <a:solidFill>
                    <a:schemeClr val="tx1"/>
                  </a:solidFill>
                </a:rPr>
                <a:t>Name</a:t>
              </a:r>
            </a:p>
          </p:txBody>
        </p:sp>
        <p:sp>
          <p:nvSpPr>
            <p:cNvPr id="4" name="Szövegdoboz 9">
              <a:extLst>
                <a:ext uri="{FF2B5EF4-FFF2-40B4-BE49-F238E27FC236}">
                  <a16:creationId xmlns:a16="http://schemas.microsoft.com/office/drawing/2014/main" id="{F39DA3D4-E92A-F200-83F8-BE10CA1B6610}"/>
                </a:ext>
              </a:extLst>
            </p:cNvPr>
            <p:cNvSpPr txBox="1"/>
            <p:nvPr/>
          </p:nvSpPr>
          <p:spPr>
            <a:xfrm>
              <a:off x="7756135" y="6420128"/>
              <a:ext cx="1002837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b="1">
                  <a:solidFill>
                    <a:srgbClr val="5D5335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r>
                <a:rPr dirty="0">
                  <a:solidFill>
                    <a:schemeClr val="tx1"/>
                  </a:solidFill>
                </a:rPr>
                <a:t>Poster #</a:t>
              </a:r>
            </a:p>
          </p:txBody>
        </p:sp>
        <p:sp>
          <p:nvSpPr>
            <p:cNvPr id="5" name="Szövegdoboz 9">
              <a:extLst>
                <a:ext uri="{FF2B5EF4-FFF2-40B4-BE49-F238E27FC236}">
                  <a16:creationId xmlns:a16="http://schemas.microsoft.com/office/drawing/2014/main" id="{BCAAC96E-6E7B-E51E-9253-E4558CF4EAE5}"/>
                </a:ext>
              </a:extLst>
            </p:cNvPr>
            <p:cNvSpPr txBox="1"/>
            <p:nvPr/>
          </p:nvSpPr>
          <p:spPr>
            <a:xfrm>
              <a:off x="3867703" y="6420128"/>
              <a:ext cx="1400381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b="1">
                  <a:solidFill>
                    <a:srgbClr val="5D5335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r>
                <a:rPr dirty="0">
                  <a:solidFill>
                    <a:schemeClr val="tx1"/>
                  </a:solidFill>
                </a:rPr>
                <a:t>FIBOK-202</a:t>
              </a:r>
              <a:r>
                <a:rPr lang="hu-HU" dirty="0">
                  <a:solidFill>
                    <a:schemeClr val="tx1"/>
                  </a:solidFill>
                </a:rPr>
                <a:t>4</a:t>
              </a:r>
              <a:endParaRPr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kstvak 10"/>
          <p:cNvSpPr txBox="1"/>
          <p:nvPr/>
        </p:nvSpPr>
        <p:spPr>
          <a:xfrm>
            <a:off x="232572" y="332898"/>
            <a:ext cx="2370235" cy="548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t>Eredmények</a:t>
            </a:r>
          </a:p>
        </p:txBody>
      </p:sp>
      <p:sp>
        <p:nvSpPr>
          <p:cNvPr id="2" name="Rechthoek 8">
            <a:extLst>
              <a:ext uri="{FF2B5EF4-FFF2-40B4-BE49-F238E27FC236}">
                <a16:creationId xmlns:a16="http://schemas.microsoft.com/office/drawing/2014/main" id="{F3A016D2-811C-4206-15C2-486A0666A955}"/>
              </a:ext>
            </a:extLst>
          </p:cNvPr>
          <p:cNvSpPr/>
          <p:nvPr/>
        </p:nvSpPr>
        <p:spPr>
          <a:xfrm>
            <a:off x="0" y="0"/>
            <a:ext cx="9145590" cy="881539"/>
          </a:xfrm>
          <a:prstGeom prst="rect">
            <a:avLst/>
          </a:prstGeom>
          <a:solidFill>
            <a:srgbClr val="E6E0D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" name="Tekstvak 10">
            <a:extLst>
              <a:ext uri="{FF2B5EF4-FFF2-40B4-BE49-F238E27FC236}">
                <a16:creationId xmlns:a16="http://schemas.microsoft.com/office/drawing/2014/main" id="{AAE6EA25-E2DC-CB15-3CA7-E7CD6D61187A}"/>
              </a:ext>
            </a:extLst>
          </p:cNvPr>
          <p:cNvSpPr txBox="1"/>
          <p:nvPr/>
        </p:nvSpPr>
        <p:spPr>
          <a:xfrm>
            <a:off x="232572" y="166448"/>
            <a:ext cx="1480531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GB">
                <a:solidFill>
                  <a:schemeClr val="tx1"/>
                </a:solidFill>
              </a:rPr>
              <a:t>Results</a:t>
            </a:r>
          </a:p>
        </p:txBody>
      </p: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54A994CB-AE53-4B1C-BDBC-B58733A3EEA0}"/>
              </a:ext>
            </a:extLst>
          </p:cNvPr>
          <p:cNvGrpSpPr/>
          <p:nvPr/>
        </p:nvGrpSpPr>
        <p:grpSpPr>
          <a:xfrm>
            <a:off x="326165" y="6349709"/>
            <a:ext cx="8491669" cy="350786"/>
            <a:chOff x="267303" y="6420128"/>
            <a:chExt cx="8491669" cy="369332"/>
          </a:xfrm>
        </p:grpSpPr>
        <p:sp>
          <p:nvSpPr>
            <p:cNvPr id="5" name="Szövegdoboz 9">
              <a:extLst>
                <a:ext uri="{FF2B5EF4-FFF2-40B4-BE49-F238E27FC236}">
                  <a16:creationId xmlns:a16="http://schemas.microsoft.com/office/drawing/2014/main" id="{13C0273A-898C-A560-F1E7-169D80E10E61}"/>
                </a:ext>
              </a:extLst>
            </p:cNvPr>
            <p:cNvSpPr txBox="1"/>
            <p:nvPr/>
          </p:nvSpPr>
          <p:spPr>
            <a:xfrm>
              <a:off x="267303" y="6420128"/>
              <a:ext cx="720708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b="1">
                  <a:solidFill>
                    <a:srgbClr val="5D5335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r>
                <a:rPr lang="en-GB" dirty="0">
                  <a:solidFill>
                    <a:schemeClr val="tx1"/>
                  </a:solidFill>
                </a:rPr>
                <a:t>Name</a:t>
              </a:r>
            </a:p>
          </p:txBody>
        </p:sp>
        <p:sp>
          <p:nvSpPr>
            <p:cNvPr id="6" name="Szövegdoboz 9">
              <a:extLst>
                <a:ext uri="{FF2B5EF4-FFF2-40B4-BE49-F238E27FC236}">
                  <a16:creationId xmlns:a16="http://schemas.microsoft.com/office/drawing/2014/main" id="{62491B8B-A76B-8A87-0617-528DF1C96C62}"/>
                </a:ext>
              </a:extLst>
            </p:cNvPr>
            <p:cNvSpPr txBox="1"/>
            <p:nvPr/>
          </p:nvSpPr>
          <p:spPr>
            <a:xfrm>
              <a:off x="7756135" y="6420128"/>
              <a:ext cx="1002837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b="1">
                  <a:solidFill>
                    <a:srgbClr val="5D5335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r>
                <a:rPr dirty="0">
                  <a:solidFill>
                    <a:schemeClr val="tx1"/>
                  </a:solidFill>
                </a:rPr>
                <a:t>Poster #</a:t>
              </a:r>
            </a:p>
          </p:txBody>
        </p:sp>
        <p:sp>
          <p:nvSpPr>
            <p:cNvPr id="7" name="Szövegdoboz 9">
              <a:extLst>
                <a:ext uri="{FF2B5EF4-FFF2-40B4-BE49-F238E27FC236}">
                  <a16:creationId xmlns:a16="http://schemas.microsoft.com/office/drawing/2014/main" id="{7E53168A-3A61-ED72-5B66-77A18A4DD0FF}"/>
                </a:ext>
              </a:extLst>
            </p:cNvPr>
            <p:cNvSpPr txBox="1"/>
            <p:nvPr/>
          </p:nvSpPr>
          <p:spPr>
            <a:xfrm>
              <a:off x="3867703" y="6420128"/>
              <a:ext cx="1400381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b="1">
                  <a:solidFill>
                    <a:srgbClr val="5D5335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r>
                <a:rPr dirty="0">
                  <a:solidFill>
                    <a:schemeClr val="tx1"/>
                  </a:solidFill>
                </a:rPr>
                <a:t>FIBOK-202</a:t>
              </a:r>
              <a:r>
                <a:rPr lang="hu-HU" dirty="0">
                  <a:solidFill>
                    <a:schemeClr val="tx1"/>
                  </a:solidFill>
                </a:rPr>
                <a:t>4</a:t>
              </a:r>
              <a:endParaRPr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zövegdoboz 13"/>
          <p:cNvSpPr txBox="1"/>
          <p:nvPr/>
        </p:nvSpPr>
        <p:spPr>
          <a:xfrm>
            <a:off x="369247" y="2636911"/>
            <a:ext cx="8333498" cy="13106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200526" indent="-200526">
              <a:buClr>
                <a:srgbClr val="5D5335"/>
              </a:buClr>
              <a:buSzPct val="100000"/>
              <a:buChar char="•"/>
              <a:defRPr sz="2000">
                <a:solidFill>
                  <a:srgbClr val="262626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t>..</a:t>
            </a:r>
          </a:p>
          <a:p>
            <a:pPr marL="200526" indent="-200526">
              <a:buClr>
                <a:srgbClr val="5D5335"/>
              </a:buClr>
              <a:buSzPct val="100000"/>
              <a:buChar char="•"/>
              <a:defRPr sz="2000">
                <a:solidFill>
                  <a:srgbClr val="262626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t>..</a:t>
            </a:r>
          </a:p>
          <a:p>
            <a:pPr marL="200526" indent="-200526">
              <a:buClr>
                <a:srgbClr val="5D5335"/>
              </a:buClr>
              <a:buSzPct val="100000"/>
              <a:buChar char="•"/>
              <a:defRPr sz="2000">
                <a:solidFill>
                  <a:srgbClr val="262626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t>..</a:t>
            </a:r>
          </a:p>
          <a:p>
            <a:pPr marL="200526" indent="-200526">
              <a:buClr>
                <a:srgbClr val="5D5335"/>
              </a:buClr>
              <a:buSzPct val="100000"/>
              <a:buChar char="•"/>
              <a:defRPr sz="2000">
                <a:solidFill>
                  <a:srgbClr val="262626"/>
                </a:solidFill>
                <a:latin typeface="+mj-lt"/>
                <a:ea typeface="+mj-ea"/>
                <a:cs typeface="+mj-cs"/>
                <a:sym typeface="Helvetica"/>
              </a:defRPr>
            </a:pPr>
            <a:r>
              <a:rPr lang="hu-HU"/>
              <a:t>..</a:t>
            </a:r>
            <a:endParaRPr/>
          </a:p>
        </p:txBody>
      </p:sp>
      <p:grpSp>
        <p:nvGrpSpPr>
          <p:cNvPr id="6" name="Csoportba foglalás 5">
            <a:extLst>
              <a:ext uri="{FF2B5EF4-FFF2-40B4-BE49-F238E27FC236}">
                <a16:creationId xmlns:a16="http://schemas.microsoft.com/office/drawing/2014/main" id="{3BF4A50D-3071-0D7C-8273-988B1E42B2FA}"/>
              </a:ext>
            </a:extLst>
          </p:cNvPr>
          <p:cNvGrpSpPr/>
          <p:nvPr/>
        </p:nvGrpSpPr>
        <p:grpSpPr>
          <a:xfrm>
            <a:off x="326165" y="6340766"/>
            <a:ext cx="8491669" cy="350786"/>
            <a:chOff x="267303" y="6420128"/>
            <a:chExt cx="8491669" cy="369332"/>
          </a:xfrm>
        </p:grpSpPr>
        <p:sp>
          <p:nvSpPr>
            <p:cNvPr id="117" name="Szövegdoboz 9"/>
            <p:cNvSpPr txBox="1"/>
            <p:nvPr/>
          </p:nvSpPr>
          <p:spPr>
            <a:xfrm>
              <a:off x="267303" y="6420128"/>
              <a:ext cx="720708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b="1">
                  <a:solidFill>
                    <a:srgbClr val="5D5335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r>
                <a:rPr lang="en-GB" dirty="0">
                  <a:solidFill>
                    <a:schemeClr val="tx1"/>
                  </a:solidFill>
                </a:rPr>
                <a:t>Name</a:t>
              </a:r>
            </a:p>
          </p:txBody>
        </p:sp>
        <p:sp>
          <p:nvSpPr>
            <p:cNvPr id="118" name="Szövegdoboz 9"/>
            <p:cNvSpPr txBox="1"/>
            <p:nvPr/>
          </p:nvSpPr>
          <p:spPr>
            <a:xfrm>
              <a:off x="7756135" y="6420128"/>
              <a:ext cx="1002837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b="1">
                  <a:solidFill>
                    <a:srgbClr val="5D5335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r>
                <a:rPr dirty="0">
                  <a:solidFill>
                    <a:schemeClr val="tx1"/>
                  </a:solidFill>
                </a:rPr>
                <a:t>Poster #</a:t>
              </a:r>
            </a:p>
          </p:txBody>
        </p:sp>
        <p:sp>
          <p:nvSpPr>
            <p:cNvPr id="119" name="Szövegdoboz 9"/>
            <p:cNvSpPr txBox="1"/>
            <p:nvPr/>
          </p:nvSpPr>
          <p:spPr>
            <a:xfrm>
              <a:off x="3867703" y="6420128"/>
              <a:ext cx="1400381" cy="36933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rIns="45719">
              <a:spAutoFit/>
            </a:bodyPr>
            <a:lstStyle>
              <a:lvl1pPr>
                <a:defRPr b="1">
                  <a:solidFill>
                    <a:srgbClr val="5D5335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</a:lstStyle>
            <a:p>
              <a:r>
                <a:rPr dirty="0">
                  <a:solidFill>
                    <a:schemeClr val="tx1"/>
                  </a:solidFill>
                </a:rPr>
                <a:t>FIBOK-202</a:t>
              </a:r>
              <a:r>
                <a:rPr lang="hu-HU" dirty="0">
                  <a:solidFill>
                    <a:schemeClr val="tx1"/>
                  </a:solidFill>
                </a:rPr>
                <a:t>4</a:t>
              </a:r>
              <a:endParaRPr dirty="0">
                <a:solidFill>
                  <a:schemeClr val="tx1"/>
                </a:solidFill>
              </a:endParaRPr>
            </a:p>
          </p:txBody>
        </p:sp>
      </p:grpSp>
      <p:sp>
        <p:nvSpPr>
          <p:cNvPr id="4" name="Rechthoek 8">
            <a:extLst>
              <a:ext uri="{FF2B5EF4-FFF2-40B4-BE49-F238E27FC236}">
                <a16:creationId xmlns:a16="http://schemas.microsoft.com/office/drawing/2014/main" id="{0F33DC54-C797-4F57-B934-B524CF2F74F9}"/>
              </a:ext>
            </a:extLst>
          </p:cNvPr>
          <p:cNvSpPr/>
          <p:nvPr/>
        </p:nvSpPr>
        <p:spPr>
          <a:xfrm>
            <a:off x="-36799" y="-2320"/>
            <a:ext cx="9145590" cy="881539"/>
          </a:xfrm>
          <a:prstGeom prst="rect">
            <a:avLst/>
          </a:prstGeom>
          <a:solidFill>
            <a:srgbClr val="E6E0D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" name="Tekstvak 10">
            <a:extLst>
              <a:ext uri="{FF2B5EF4-FFF2-40B4-BE49-F238E27FC236}">
                <a16:creationId xmlns:a16="http://schemas.microsoft.com/office/drawing/2014/main" id="{7DC2CB0F-9336-DB96-497F-CCB2DC7DE477}"/>
              </a:ext>
            </a:extLst>
          </p:cNvPr>
          <p:cNvSpPr txBox="1"/>
          <p:nvPr/>
        </p:nvSpPr>
        <p:spPr>
          <a:xfrm>
            <a:off x="232572" y="166448"/>
            <a:ext cx="2189059" cy="55399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lvl1pPr>
              <a:defRPr sz="3000" b="1">
                <a:solidFill>
                  <a:srgbClr val="FFFFFF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r>
              <a:rPr lang="en-GB" dirty="0">
                <a:solidFill>
                  <a:schemeClr val="tx1"/>
                </a:solidFill>
              </a:rPr>
              <a:t>Conclusion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-thema">
  <a:themeElements>
    <a:clrScheme name="Office-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-thema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-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-thema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33</Words>
  <Application>Microsoft Macintosh PowerPoint</Application>
  <PresentationFormat>Diavetítés a képernyőre (4:3 oldalarány)</PresentationFormat>
  <Paragraphs>23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Office-thema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cp:lastModifiedBy>Elen Gócza</cp:lastModifiedBy>
  <cp:revision>3</cp:revision>
  <dcterms:modified xsi:type="dcterms:W3CDTF">2024-03-20T05:32:18Z</dcterms:modified>
</cp:coreProperties>
</file>